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59" r:id="rId5"/>
    <p:sldId id="257" r:id="rId6"/>
    <p:sldId id="260" r:id="rId7"/>
    <p:sldId id="261" r:id="rId8"/>
    <p:sldId id="262" r:id="rId9"/>
    <p:sldId id="264" r:id="rId10"/>
    <p:sldId id="267" r:id="rId11"/>
    <p:sldId id="263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ty77221960exp@gmail.com" userId="a8fd6d84b05a2ddd" providerId="LiveId" clId="{C14765CD-584A-4A08-B3C6-C4A40F0243EE}"/>
    <pc:docChg chg="modSld">
      <pc:chgData name="perty77221960exp@gmail.com" userId="a8fd6d84b05a2ddd" providerId="LiveId" clId="{C14765CD-584A-4A08-B3C6-C4A40F0243EE}" dt="2023-03-10T20:33:19.064" v="76"/>
      <pc:docMkLst>
        <pc:docMk/>
      </pc:docMkLst>
      <pc:sldChg chg="modSp mod">
        <pc:chgData name="perty77221960exp@gmail.com" userId="a8fd6d84b05a2ddd" providerId="LiveId" clId="{C14765CD-584A-4A08-B3C6-C4A40F0243EE}" dt="2023-03-10T13:36:56.436" v="2" actId="1076"/>
        <pc:sldMkLst>
          <pc:docMk/>
          <pc:sldMk cId="1519990855" sldId="256"/>
        </pc:sldMkLst>
        <pc:spChg chg="mod">
          <ac:chgData name="perty77221960exp@gmail.com" userId="a8fd6d84b05a2ddd" providerId="LiveId" clId="{C14765CD-584A-4A08-B3C6-C4A40F0243EE}" dt="2023-03-10T13:36:28.308" v="0" actId="1076"/>
          <ac:spMkLst>
            <pc:docMk/>
            <pc:sldMk cId="1519990855" sldId="256"/>
            <ac:spMk id="2" creationId="{F4D79F9D-C18C-3EFA-7E49-4708DD048855}"/>
          </ac:spMkLst>
        </pc:spChg>
        <pc:spChg chg="mod">
          <ac:chgData name="perty77221960exp@gmail.com" userId="a8fd6d84b05a2ddd" providerId="LiveId" clId="{C14765CD-584A-4A08-B3C6-C4A40F0243EE}" dt="2023-03-10T13:36:56.436" v="2" actId="1076"/>
          <ac:spMkLst>
            <pc:docMk/>
            <pc:sldMk cId="1519990855" sldId="256"/>
            <ac:spMk id="3" creationId="{0216CF0A-ECC5-52A6-CB7C-A358D2E2BD9C}"/>
          </ac:spMkLst>
        </pc:spChg>
        <pc:picChg chg="mod">
          <ac:chgData name="perty77221960exp@gmail.com" userId="a8fd6d84b05a2ddd" providerId="LiveId" clId="{C14765CD-584A-4A08-B3C6-C4A40F0243EE}" dt="2023-03-10T13:36:43.211" v="1" actId="1076"/>
          <ac:picMkLst>
            <pc:docMk/>
            <pc:sldMk cId="1519990855" sldId="256"/>
            <ac:picMk id="11266" creationId="{E3FCEEA2-CEC7-8109-9A73-49B06CFB6D89}"/>
          </ac:picMkLst>
        </pc:picChg>
      </pc:sldChg>
      <pc:sldChg chg="modSp">
        <pc:chgData name="perty77221960exp@gmail.com" userId="a8fd6d84b05a2ddd" providerId="LiveId" clId="{C14765CD-584A-4A08-B3C6-C4A40F0243EE}" dt="2023-03-10T14:34:41.868" v="11" actId="20577"/>
        <pc:sldMkLst>
          <pc:docMk/>
          <pc:sldMk cId="1958793872" sldId="258"/>
        </pc:sldMkLst>
        <pc:spChg chg="mod">
          <ac:chgData name="perty77221960exp@gmail.com" userId="a8fd6d84b05a2ddd" providerId="LiveId" clId="{C14765CD-584A-4A08-B3C6-C4A40F0243EE}" dt="2023-03-10T14:34:41.868" v="11" actId="20577"/>
          <ac:spMkLst>
            <pc:docMk/>
            <pc:sldMk cId="1958793872" sldId="258"/>
            <ac:spMk id="2" creationId="{9E2576BC-3E4E-8F86-53E0-B622F120D3DC}"/>
          </ac:spMkLst>
        </pc:spChg>
      </pc:sldChg>
      <pc:sldChg chg="addSp modSp mod modAnim">
        <pc:chgData name="perty77221960exp@gmail.com" userId="a8fd6d84b05a2ddd" providerId="LiveId" clId="{C14765CD-584A-4A08-B3C6-C4A40F0243EE}" dt="2023-03-10T20:33:19.064" v="76"/>
        <pc:sldMkLst>
          <pc:docMk/>
          <pc:sldMk cId="174729346" sldId="263"/>
        </pc:sldMkLst>
        <pc:spChg chg="mod">
          <ac:chgData name="perty77221960exp@gmail.com" userId="a8fd6d84b05a2ddd" providerId="LiveId" clId="{C14765CD-584A-4A08-B3C6-C4A40F0243EE}" dt="2023-03-10T20:30:06.345" v="19" actId="20577"/>
          <ac:spMkLst>
            <pc:docMk/>
            <pc:sldMk cId="174729346" sldId="263"/>
            <ac:spMk id="21" creationId="{DF0DC30C-9FFE-2469-9AC1-CB7A10F63577}"/>
          </ac:spMkLst>
        </pc:spChg>
        <pc:spChg chg="add mod">
          <ac:chgData name="perty77221960exp@gmail.com" userId="a8fd6d84b05a2ddd" providerId="LiveId" clId="{C14765CD-584A-4A08-B3C6-C4A40F0243EE}" dt="2023-03-10T20:31:08.721" v="70" actId="1076"/>
          <ac:spMkLst>
            <pc:docMk/>
            <pc:sldMk cId="174729346" sldId="263"/>
            <ac:spMk id="22" creationId="{D603522A-5E35-1138-F913-BE2F31BFA72C}"/>
          </ac:spMkLst>
        </pc:spChg>
        <pc:picChg chg="mod">
          <ac:chgData name="perty77221960exp@gmail.com" userId="a8fd6d84b05a2ddd" providerId="LiveId" clId="{C14765CD-584A-4A08-B3C6-C4A40F0243EE}" dt="2023-03-10T20:31:04.262" v="69" actId="1076"/>
          <ac:picMkLst>
            <pc:docMk/>
            <pc:sldMk cId="174729346" sldId="263"/>
            <ac:picMk id="10242" creationId="{9E85525F-A8A0-098B-C8AE-E8196CD3FE98}"/>
          </ac:picMkLst>
        </pc:picChg>
      </pc:sldChg>
      <pc:sldChg chg="addSp modSp">
        <pc:chgData name="perty77221960exp@gmail.com" userId="a8fd6d84b05a2ddd" providerId="LiveId" clId="{C14765CD-584A-4A08-B3C6-C4A40F0243EE}" dt="2023-03-10T14:30:55.374" v="8" actId="1076"/>
        <pc:sldMkLst>
          <pc:docMk/>
          <pc:sldMk cId="2131478321" sldId="266"/>
        </pc:sldMkLst>
        <pc:picChg chg="add mod">
          <ac:chgData name="perty77221960exp@gmail.com" userId="a8fd6d84b05a2ddd" providerId="LiveId" clId="{C14765CD-584A-4A08-B3C6-C4A40F0243EE}" dt="2023-03-10T14:30:55.374" v="8" actId="1076"/>
          <ac:picMkLst>
            <pc:docMk/>
            <pc:sldMk cId="2131478321" sldId="266"/>
            <ac:picMk id="12290" creationId="{CB7C1186-9FB3-BF35-75C1-6E1E5F23DC13}"/>
          </ac:picMkLst>
        </pc:picChg>
      </pc:sldChg>
      <pc:sldChg chg="modAnim">
        <pc:chgData name="perty77221960exp@gmail.com" userId="a8fd6d84b05a2ddd" providerId="LiveId" clId="{C14765CD-584A-4A08-B3C6-C4A40F0243EE}" dt="2023-03-10T16:03:56.981" v="13"/>
        <pc:sldMkLst>
          <pc:docMk/>
          <pc:sldMk cId="2852059049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5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41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986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902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858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463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637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780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15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876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74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682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60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8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817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935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91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0DF1AD6-28F8-49F3-8936-A57C9A766B5E}" type="datetimeFigureOut">
              <a:rPr lang="bg-BG" smtClean="0"/>
              <a:t>9.3.2023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bg-BG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EA82842-A8C2-49EC-A0BB-FCB7BC2E2D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976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9F9D-C18C-3EFA-7E49-4708DD048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520886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PetSafe </a:t>
            </a:r>
            <a:br>
              <a:rPr lang="en-US" dirty="0"/>
            </a:br>
            <a:r>
              <a:rPr lang="en-US" sz="3200" dirty="0"/>
              <a:t>For the safety of your pets</a:t>
            </a:r>
            <a:br>
              <a:rPr lang="en-US" sz="3200" dirty="0"/>
            </a:b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6CF0A-ECC5-52A6-CB7C-A358D2E2B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414700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C--</a:t>
            </a:r>
            <a:endParaRPr lang="bg-BG" sz="36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FCEEA2-CEC7-8109-9A73-49B06CFB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18" y="950647"/>
            <a:ext cx="1825163" cy="182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9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64C-E38A-21B7-BEB5-6D8BC21A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Фази на работа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0A9FA-EC4E-BB97-D19B-F10AB0880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MVP 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E79D-298C-5BB7-F7D6-750FECEA385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64396" y="4570136"/>
            <a:ext cx="1246041" cy="1008034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1566B-6B06-6EA2-B17D-7C7FA85CC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bg-BG" dirty="0"/>
              <a:t>Втора итерация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C9344A-3C14-9380-8682-88BC3333277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083654" y="4982815"/>
            <a:ext cx="1450840" cy="984459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44515F-B28D-6930-362F-72B52DA42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bg-BG" dirty="0"/>
              <a:t>Трета итерация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41EAEC-9B42-D9B1-6F03-7A2FBFCFA0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773984" y="5475044"/>
            <a:ext cx="1929644" cy="1602654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8194" name="Picture 2" descr="What's an MVP and Why Is It Important for My Business Idea?">
            <a:extLst>
              <a:ext uri="{FF2B5EF4-FFF2-40B4-BE49-F238E27FC236}">
                <a16:creationId xmlns:a16="http://schemas.microsoft.com/office/drawing/2014/main" id="{BD5CBA49-5A7E-87D8-7424-4688F834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3" y="3516611"/>
            <a:ext cx="3047999" cy="16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oman Numeral 2 Stock Photos, Pictures &amp; Royalty-Free Images - iStock">
            <a:extLst>
              <a:ext uri="{FF2B5EF4-FFF2-40B4-BE49-F238E27FC236}">
                <a16:creationId xmlns:a16="http://schemas.microsoft.com/office/drawing/2014/main" id="{289BB161-0535-DD65-1A41-CBE7DFFB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82" y="3516611"/>
            <a:ext cx="2687435" cy="174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9CC259C-886B-3D83-F23F-69294DFCC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603" y="2985818"/>
            <a:ext cx="3734793" cy="28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0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A1B5-2AE0-A8F0-10B6-A80108FD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Процесът на работа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4C7C-656B-DACC-D68C-4EA6BCAB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0C844BF-B8F7-0B93-624A-9E35FBA1ED87}"/>
              </a:ext>
            </a:extLst>
          </p:cNvPr>
          <p:cNvSpPr/>
          <p:nvPr/>
        </p:nvSpPr>
        <p:spPr>
          <a:xfrm>
            <a:off x="1366673" y="4062143"/>
            <a:ext cx="1692412" cy="447361"/>
          </a:xfrm>
          <a:prstGeom prst="chevron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6565F8F-6473-B480-CE9A-7844A7917615}"/>
              </a:ext>
            </a:extLst>
          </p:cNvPr>
          <p:cNvSpPr/>
          <p:nvPr/>
        </p:nvSpPr>
        <p:spPr>
          <a:xfrm>
            <a:off x="3059085" y="4087894"/>
            <a:ext cx="2800145" cy="4216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11FF2A0-31A9-DCEF-F2BD-90FC51568D05}"/>
              </a:ext>
            </a:extLst>
          </p:cNvPr>
          <p:cNvSpPr/>
          <p:nvPr/>
        </p:nvSpPr>
        <p:spPr>
          <a:xfrm>
            <a:off x="5859230" y="4087894"/>
            <a:ext cx="2964872" cy="421609"/>
          </a:xfrm>
          <a:prstGeom prst="chevron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842AD3E-0C59-BE02-CFFB-E5F1A0765DB5}"/>
              </a:ext>
            </a:extLst>
          </p:cNvPr>
          <p:cNvSpPr/>
          <p:nvPr/>
        </p:nvSpPr>
        <p:spPr>
          <a:xfrm>
            <a:off x="8894618" y="4087894"/>
            <a:ext cx="1208117" cy="4216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85525F-A8A0-098B-C8AE-E8196CD3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0442A3-A510-1440-740F-2F80AEA50AB1}"/>
              </a:ext>
            </a:extLst>
          </p:cNvPr>
          <p:cNvSpPr txBox="1"/>
          <p:nvPr/>
        </p:nvSpPr>
        <p:spPr>
          <a:xfrm>
            <a:off x="4139738" y="149629"/>
            <a:ext cx="328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Процес на работа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8D7CE-3132-4C07-B1DB-295B83BCE1C9}"/>
              </a:ext>
            </a:extLst>
          </p:cNvPr>
          <p:cNvSpPr txBox="1"/>
          <p:nvPr/>
        </p:nvSpPr>
        <p:spPr>
          <a:xfrm rot="5146112">
            <a:off x="903997" y="2333380"/>
            <a:ext cx="92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Ден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26320C-A103-548E-F557-32E6FE2A1CD0}"/>
              </a:ext>
            </a:extLst>
          </p:cNvPr>
          <p:cNvSpPr txBox="1"/>
          <p:nvPr/>
        </p:nvSpPr>
        <p:spPr>
          <a:xfrm rot="3354863">
            <a:off x="2703645" y="4848291"/>
            <a:ext cx="10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Ден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32178-B053-2AC7-0DAA-33BB31A3FFF3}"/>
              </a:ext>
            </a:extLst>
          </p:cNvPr>
          <p:cNvSpPr txBox="1"/>
          <p:nvPr/>
        </p:nvSpPr>
        <p:spPr>
          <a:xfrm rot="6181606">
            <a:off x="9387169" y="4780206"/>
            <a:ext cx="87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Ден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08E48-C9E9-4BF7-A40F-BF579F4472B6}"/>
              </a:ext>
            </a:extLst>
          </p:cNvPr>
          <p:cNvSpPr txBox="1"/>
          <p:nvPr/>
        </p:nvSpPr>
        <p:spPr>
          <a:xfrm rot="15167412">
            <a:off x="7169915" y="1424809"/>
            <a:ext cx="12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Ден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FC6FF-61A3-B9E9-DCD0-72B35DFBA546}"/>
              </a:ext>
            </a:extLst>
          </p:cNvPr>
          <p:cNvSpPr txBox="1"/>
          <p:nvPr/>
        </p:nvSpPr>
        <p:spPr>
          <a:xfrm>
            <a:off x="1374704" y="4746071"/>
            <a:ext cx="1692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Измислихме идеята. </a:t>
            </a:r>
          </a:p>
          <a:p>
            <a:pPr algn="ctr"/>
            <a:r>
              <a:rPr lang="bg-BG" dirty="0"/>
              <a:t>Изградихме план за работа.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755D7-2963-4637-4FE7-91C48DDC40C6}"/>
              </a:ext>
            </a:extLst>
          </p:cNvPr>
          <p:cNvSpPr txBox="1"/>
          <p:nvPr/>
        </p:nvSpPr>
        <p:spPr>
          <a:xfrm>
            <a:off x="1850686" y="1190880"/>
            <a:ext cx="2432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/>
              <a:t>Създадохме сайт с работеща система за регистрация.  </a:t>
            </a:r>
          </a:p>
          <a:p>
            <a:pPr algn="ctr"/>
            <a:r>
              <a:rPr lang="bg-BG" sz="1600" dirty="0"/>
              <a:t>Хардуерът се опъваше, но ние не се предадохме. </a:t>
            </a:r>
          </a:p>
          <a:p>
            <a:pPr algn="ctr"/>
            <a:r>
              <a:rPr lang="bg-BG" sz="1600" dirty="0"/>
              <a:t>Движихме се по-добре, отколкото очаквахме.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DC30C-9FFE-2469-9AC1-CB7A10F63577}"/>
              </a:ext>
            </a:extLst>
          </p:cNvPr>
          <p:cNvSpPr txBox="1"/>
          <p:nvPr/>
        </p:nvSpPr>
        <p:spPr>
          <a:xfrm>
            <a:off x="7014184" y="3220101"/>
            <a:ext cx="22180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/>
              <a:t>Довършихме системата за управление на акаунт. </a:t>
            </a:r>
          </a:p>
          <a:p>
            <a:pPr algn="ctr"/>
            <a:r>
              <a:rPr lang="bg-BG" sz="1600" dirty="0"/>
              <a:t>Подобрихме сигурността. </a:t>
            </a:r>
          </a:p>
          <a:p>
            <a:pPr algn="ctr"/>
            <a:r>
              <a:rPr lang="bg-BG" sz="1600" dirty="0"/>
              <a:t>Осъществихме контакт между тракера и Хелиум. </a:t>
            </a:r>
          </a:p>
          <a:p>
            <a:pPr algn="ctr"/>
            <a:r>
              <a:rPr lang="bg-BG" sz="1600" dirty="0"/>
              <a:t>Презентация.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03522A-5E35-1138-F913-BE2F31BFA72C}"/>
              </a:ext>
            </a:extLst>
          </p:cNvPr>
          <p:cNvSpPr txBox="1"/>
          <p:nvPr/>
        </p:nvSpPr>
        <p:spPr>
          <a:xfrm>
            <a:off x="8044049" y="838200"/>
            <a:ext cx="1701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Връзка между Хелиум и сайта. </a:t>
            </a:r>
          </a:p>
        </p:txBody>
      </p:sp>
    </p:spTree>
    <p:extLst>
      <p:ext uri="{BB962C8B-B14F-4D97-AF65-F5344CB8AC3E}">
        <p14:creationId xmlns:p14="http://schemas.microsoft.com/office/powerpoint/2010/main" val="17472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508-88CE-8923-4A96-4779D844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следва?</a:t>
            </a:r>
            <a:r>
              <a:rPr lang="en-US" dirty="0"/>
              <a:t> </a:t>
            </a:r>
            <a:endParaRPr lang="bg-BG" dirty="0"/>
          </a:p>
        </p:txBody>
      </p:sp>
      <p:pic>
        <p:nvPicPr>
          <p:cNvPr id="9218" name="Picture 2" descr="300+ Free Next &amp; Arrow Images - Pixabay">
            <a:extLst>
              <a:ext uri="{FF2B5EF4-FFF2-40B4-BE49-F238E27FC236}">
                <a16:creationId xmlns:a16="http://schemas.microsoft.com/office/drawing/2014/main" id="{66643D5F-B247-0F43-DF36-B3C22FB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78" y="2368664"/>
            <a:ext cx="6413444" cy="42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77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CE5-2D53-F3E2-8D7C-F1A19012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Благодарим Ви за вниманието!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76BEF-8786-A536-6A10-9BC65E5B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581" y="2259015"/>
            <a:ext cx="6124838" cy="42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2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DBC8-A365-1CDC-0A9A-D9CEB187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Участници в отбора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B7C1186-9FB3-BF35-75C1-6E1E5F23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2394459"/>
            <a:ext cx="10629207" cy="43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7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76BC-3E4E-8F86-53E0-B622F120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Проблем</a:t>
            </a:r>
          </a:p>
        </p:txBody>
      </p:sp>
      <p:pic>
        <p:nvPicPr>
          <p:cNvPr id="3074" name="Picture 2" descr="Dogs Crying Wallpapers - Wallpaper Cave">
            <a:extLst>
              <a:ext uri="{FF2B5EF4-FFF2-40B4-BE49-F238E27FC236}">
                <a16:creationId xmlns:a16="http://schemas.microsoft.com/office/drawing/2014/main" id="{33BB51C5-5E94-0E49-2139-0F7356A5F3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97" y="2765367"/>
            <a:ext cx="3786163" cy="28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,170,397 Problem Solving Stock Photos, Pictures &amp; Royalty ...">
            <a:extLst>
              <a:ext uri="{FF2B5EF4-FFF2-40B4-BE49-F238E27FC236}">
                <a16:creationId xmlns:a16="http://schemas.microsoft.com/office/drawing/2014/main" id="{63F2038B-4577-9081-03F1-C6405FE1D7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24" y="2765367"/>
            <a:ext cx="4253953" cy="28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9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A275-D3EB-47E5-D140-6129049B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проблеми</a:t>
            </a:r>
          </a:p>
        </p:txBody>
      </p:sp>
      <p:pic>
        <p:nvPicPr>
          <p:cNvPr id="4100" name="Picture 4" descr="MN Stolen Car Recovery Cleanup-Minneapolis St Paul">
            <a:extLst>
              <a:ext uri="{FF2B5EF4-FFF2-40B4-BE49-F238E27FC236}">
                <a16:creationId xmlns:a16="http://schemas.microsoft.com/office/drawing/2014/main" id="{F5D2215B-DA0E-680F-311E-F08787E161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19" y="2970415"/>
            <a:ext cx="4039381" cy="26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6A04D32-59FB-87DD-44CD-87C7D8D5A4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30" y="2603500"/>
            <a:ext cx="3863953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6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CCC0-0BDC-C0F4-F51E-1A29893D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 на проекта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F48F-FDFC-5806-81C0-EAC1BAFC6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Тракер, който да може да изпраща локация до уебсайт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Уебсайт, в който да могат да влизат потребители, да си създават акаунт и да следят локацията на техния тракер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Система за плащане от страна на потребителите </a:t>
            </a:r>
          </a:p>
        </p:txBody>
      </p:sp>
      <p:pic>
        <p:nvPicPr>
          <p:cNvPr id="1026" name="Picture 2" descr="500+ Goal Pictures | Download Free Images on Unsplash">
            <a:extLst>
              <a:ext uri="{FF2B5EF4-FFF2-40B4-BE49-F238E27FC236}">
                <a16:creationId xmlns:a16="http://schemas.microsoft.com/office/drawing/2014/main" id="{DD496D4F-1A37-8284-16A8-1110B8D1C2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6" y="2993956"/>
            <a:ext cx="4686076" cy="26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51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76E9-6C1B-8C4A-FF60-0893EEDF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 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92B66665-8402-7F05-E59A-D52EDF9B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" y="4971012"/>
            <a:ext cx="2532442" cy="15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MongoDB? NoSQL database explained in an easy way.">
            <a:extLst>
              <a:ext uri="{FF2B5EF4-FFF2-40B4-BE49-F238E27FC236}">
                <a16:creationId xmlns:a16="http://schemas.microsoft.com/office/drawing/2014/main" id="{53630268-E0A6-B7B1-D9EA-9BF79406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74" y="2336061"/>
            <a:ext cx="1862510" cy="25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m'è strutturata una pagina HTML | XODUS New Media">
            <a:extLst>
              <a:ext uri="{FF2B5EF4-FFF2-40B4-BE49-F238E27FC236}">
                <a16:creationId xmlns:a16="http://schemas.microsoft.com/office/drawing/2014/main" id="{696E730E-2320-F599-FE50-F1A7EEE3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90" y="2993932"/>
            <a:ext cx="3944819" cy="21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SS SVG Vector Logos - Vector Logo Zone">
            <a:extLst>
              <a:ext uri="{FF2B5EF4-FFF2-40B4-BE49-F238E27FC236}">
                <a16:creationId xmlns:a16="http://schemas.microsoft.com/office/drawing/2014/main" id="{2E8DE625-618B-E4B0-1BB7-B9286D82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006" y="2336061"/>
            <a:ext cx="2631485" cy="13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JavaScript – Уикипедия">
            <a:extLst>
              <a:ext uri="{FF2B5EF4-FFF2-40B4-BE49-F238E27FC236}">
                <a16:creationId xmlns:a16="http://schemas.microsoft.com/office/drawing/2014/main" id="{7ACBCA5F-AB67-38AE-F5BE-E7E35242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77" y="4464145"/>
            <a:ext cx="1681942" cy="16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079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3531-B18F-E369-1BAF-E9E8151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 </a:t>
            </a:r>
          </a:p>
        </p:txBody>
      </p:sp>
      <p:pic>
        <p:nvPicPr>
          <p:cNvPr id="6146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5012D70A-A144-5477-E09F-D76A39B0F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51" y="2549236"/>
            <a:ext cx="319499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oRaWAN On Helium | Helium Documentation">
            <a:extLst>
              <a:ext uri="{FF2B5EF4-FFF2-40B4-BE49-F238E27FC236}">
                <a16:creationId xmlns:a16="http://schemas.microsoft.com/office/drawing/2014/main" id="{38875A3D-E618-99BD-CB95-0A2EA9E2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45" y="3244561"/>
            <a:ext cx="601503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5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D355-3D80-79F2-AD5E-DD92CD15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работи? </a:t>
            </a:r>
          </a:p>
        </p:txBody>
      </p:sp>
      <p:pic>
        <p:nvPicPr>
          <p:cNvPr id="7178" name="Picture 10" descr="How does it work Stock Photos, Royalty Free How does it work Images |  Depositphotos">
            <a:extLst>
              <a:ext uri="{FF2B5EF4-FFF2-40B4-BE49-F238E27FC236}">
                <a16:creationId xmlns:a16="http://schemas.microsoft.com/office/drawing/2014/main" id="{73610FB2-DB49-630A-DBE0-388D036D4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45" y="3120044"/>
            <a:ext cx="4774309" cy="23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550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BC87-E3B7-A2BA-F70E-A8F0D581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Начин на организация </a:t>
            </a:r>
            <a:r>
              <a:rPr lang="en-US" dirty="0"/>
              <a:t>– Scrum </a:t>
            </a:r>
            <a:r>
              <a:rPr lang="bg-BG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9E5F06-CC43-707D-AED1-2B49A807E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000" y="2816441"/>
            <a:ext cx="7749999" cy="3322813"/>
          </a:xfrm>
        </p:spPr>
      </p:pic>
    </p:spTree>
    <p:extLst>
      <p:ext uri="{BB962C8B-B14F-4D97-AF65-F5344CB8AC3E}">
        <p14:creationId xmlns:p14="http://schemas.microsoft.com/office/powerpoint/2010/main" val="385362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1586</TotalTime>
  <Words>158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Ion Boardroom</vt:lpstr>
      <vt:lpstr>PetSafe  For the safety of your pets </vt:lpstr>
      <vt:lpstr>Участници в отбора </vt:lpstr>
      <vt:lpstr>Проблем</vt:lpstr>
      <vt:lpstr>Други проблеми</vt:lpstr>
      <vt:lpstr>Цел на проекта </vt:lpstr>
      <vt:lpstr>Използвани технологии </vt:lpstr>
      <vt:lpstr>Използвани технологии </vt:lpstr>
      <vt:lpstr>Как работи? </vt:lpstr>
      <vt:lpstr>Начин на организация – Scrum  </vt:lpstr>
      <vt:lpstr>Фази на работа </vt:lpstr>
      <vt:lpstr>Процесът на работа </vt:lpstr>
      <vt:lpstr>Какво следва? </vt:lpstr>
      <vt:lpstr>Благодарим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PetSafe  ~For the safety of your pets~</dc:title>
  <dc:creator>perty77221960exp@gmail.com</dc:creator>
  <cp:lastModifiedBy>perty77221960exp@gmail.com</cp:lastModifiedBy>
  <cp:revision>2</cp:revision>
  <dcterms:created xsi:type="dcterms:W3CDTF">2023-03-09T18:09:01Z</dcterms:created>
  <dcterms:modified xsi:type="dcterms:W3CDTF">2023-03-10T20:35:30Z</dcterms:modified>
</cp:coreProperties>
</file>